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11"/>
  </p:notesMasterIdLst>
  <p:handoutMasterIdLst>
    <p:handoutMasterId r:id="rId12"/>
  </p:handoutMasterIdLst>
  <p:sldIdLst>
    <p:sldId id="270" r:id="rId2"/>
    <p:sldId id="275" r:id="rId3"/>
    <p:sldId id="286" r:id="rId4"/>
    <p:sldId id="274" r:id="rId5"/>
    <p:sldId id="268" r:id="rId6"/>
    <p:sldId id="287" r:id="rId7"/>
    <p:sldId id="288" r:id="rId8"/>
    <p:sldId id="289" r:id="rId9"/>
    <p:sldId id="28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488" autoAdjust="0"/>
  </p:normalViewPr>
  <p:slideViewPr>
    <p:cSldViewPr snapToGrid="0" snapToObjects="1">
      <p:cViewPr varScale="1">
        <p:scale>
          <a:sx n="87" d="100"/>
          <a:sy n="87" d="100"/>
        </p:scale>
        <p:origin x="57" y="69"/>
      </p:cViewPr>
      <p:guideLst/>
    </p:cSldViewPr>
  </p:slideViewPr>
  <p:notesTextViewPr>
    <p:cViewPr>
      <p:scale>
        <a:sx n="1" d="1"/>
        <a:sy n="1" d="1"/>
      </p:scale>
      <p:origin x="0" y="0"/>
    </p:cViewPr>
  </p:notesTextViewPr>
  <p:notesViewPr>
    <p:cSldViewPr snapToGrid="0" snapToObjects="1">
      <p:cViewPr varScale="1">
        <p:scale>
          <a:sx n="60" d="100"/>
          <a:sy n="60" d="100"/>
        </p:scale>
        <p:origin x="2424"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12/14/2023</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12/14/2023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alpha val="30000"/>
          </a:schemeClr>
        </a:solidFill>
        <a:effectLst/>
      </p:bgPr>
    </p:bg>
    <p:spTree>
      <p:nvGrpSpPr>
        <p:cNvPr id="1" name=""/>
        <p:cNvGrpSpPr/>
        <p:nvPr/>
      </p:nvGrpSpPr>
      <p:grpSpPr>
        <a:xfrm>
          <a:off x="0" y="0"/>
          <a:ext cx="0" cy="0"/>
          <a:chOff x="0" y="0"/>
          <a:chExt cx="0" cy="0"/>
        </a:xfrm>
      </p:grpSpPr>
      <p:sp>
        <p:nvSpPr>
          <p:cNvPr id="13" name="Freeform: Shape 20">
            <a:extLst>
              <a:ext uri="{FF2B5EF4-FFF2-40B4-BE49-F238E27FC236}">
                <a16:creationId xmlns:a16="http://schemas.microsoft.com/office/drawing/2014/main" id="{63B165D0-0594-9843-A653-74260F146AE5}"/>
              </a:ext>
            </a:extLst>
          </p:cNvPr>
          <p:cNvSpPr/>
          <p:nvPr userDrawn="1"/>
        </p:nvSpPr>
        <p:spPr>
          <a:xfrm rot="10800000">
            <a:off x="4516427" y="1"/>
            <a:ext cx="7675573" cy="2322894"/>
          </a:xfrm>
          <a:custGeom>
            <a:avLst/>
            <a:gdLst>
              <a:gd name="connsiteX0" fmla="*/ 3447958 w 5216859"/>
              <a:gd name="connsiteY0" fmla="*/ 463 h 1478847"/>
              <a:gd name="connsiteX1" fmla="*/ 3570648 w 5216859"/>
              <a:gd name="connsiteY1" fmla="*/ 11997 h 1478847"/>
              <a:gd name="connsiteX2" fmla="*/ 4142148 w 5216859"/>
              <a:gd name="connsiteY2" fmla="*/ 850197 h 1478847"/>
              <a:gd name="connsiteX3" fmla="*/ 4942248 w 5216859"/>
              <a:gd name="connsiteY3" fmla="*/ 1174047 h 1478847"/>
              <a:gd name="connsiteX4" fmla="*/ 5164151 w 5216859"/>
              <a:gd name="connsiteY4" fmla="*/ 1405605 h 1478847"/>
              <a:gd name="connsiteX5" fmla="*/ 5216859 w 5216859"/>
              <a:gd name="connsiteY5" fmla="*/ 1478847 h 1478847"/>
              <a:gd name="connsiteX6" fmla="*/ 0 w 5216859"/>
              <a:gd name="connsiteY6" fmla="*/ 1478847 h 1478847"/>
              <a:gd name="connsiteX7" fmla="*/ 28985 w 5216859"/>
              <a:gd name="connsiteY7" fmla="*/ 1403243 h 1478847"/>
              <a:gd name="connsiteX8" fmla="*/ 560748 w 5216859"/>
              <a:gd name="connsiteY8" fmla="*/ 640647 h 1478847"/>
              <a:gd name="connsiteX9" fmla="*/ 2294298 w 5216859"/>
              <a:gd name="connsiteY9" fmla="*/ 373947 h 1478847"/>
              <a:gd name="connsiteX10" fmla="*/ 3447958 w 5216859"/>
              <a:gd name="connsiteY10" fmla="*/ 463 h 1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6859" h="1478847">
                <a:moveTo>
                  <a:pt x="3447958" y="463"/>
                </a:moveTo>
                <a:cubicBezTo>
                  <a:pt x="3491174" y="-1348"/>
                  <a:pt x="3532151" y="2075"/>
                  <a:pt x="3570648" y="11997"/>
                </a:cubicBezTo>
                <a:cubicBezTo>
                  <a:pt x="3878623" y="91372"/>
                  <a:pt x="3913548" y="656522"/>
                  <a:pt x="4142148" y="850197"/>
                </a:cubicBezTo>
                <a:cubicBezTo>
                  <a:pt x="4370748" y="1043872"/>
                  <a:pt x="4739048" y="1031172"/>
                  <a:pt x="4942248" y="1174047"/>
                </a:cubicBezTo>
                <a:cubicBezTo>
                  <a:pt x="5018448" y="1227625"/>
                  <a:pt x="5096434" y="1316029"/>
                  <a:pt x="5164151" y="1405605"/>
                </a:cubicBezTo>
                <a:lnTo>
                  <a:pt x="5216859" y="1478847"/>
                </a:lnTo>
                <a:lnTo>
                  <a:pt x="0" y="1478847"/>
                </a:lnTo>
                <a:lnTo>
                  <a:pt x="28985" y="1403243"/>
                </a:lnTo>
                <a:cubicBezTo>
                  <a:pt x="121408" y="1159760"/>
                  <a:pt x="267854" y="793047"/>
                  <a:pt x="560748" y="640647"/>
                </a:cubicBezTo>
                <a:cubicBezTo>
                  <a:pt x="951273" y="437447"/>
                  <a:pt x="1792648" y="478722"/>
                  <a:pt x="2294298" y="373947"/>
                </a:cubicBezTo>
                <a:cubicBezTo>
                  <a:pt x="2733242" y="282269"/>
                  <a:pt x="3145446" y="13138"/>
                  <a:pt x="3447958" y="463"/>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9">
            <a:extLst>
              <a:ext uri="{FF2B5EF4-FFF2-40B4-BE49-F238E27FC236}">
                <a16:creationId xmlns:a16="http://schemas.microsoft.com/office/drawing/2014/main" id="{31F8B615-0030-2047-8652-146BCEF22564}"/>
              </a:ext>
            </a:extLst>
          </p:cNvPr>
          <p:cNvSpPr/>
          <p:nvPr userDrawn="1"/>
        </p:nvSpPr>
        <p:spPr>
          <a:xfrm>
            <a:off x="0" y="3232602"/>
            <a:ext cx="7674963" cy="3625398"/>
          </a:xfrm>
          <a:custGeom>
            <a:avLst/>
            <a:gdLst>
              <a:gd name="connsiteX0" fmla="*/ 333366 w 2058995"/>
              <a:gd name="connsiteY0" fmla="*/ 940 h 972601"/>
              <a:gd name="connsiteX1" fmla="*/ 400050 w 2058995"/>
              <a:gd name="connsiteY1" fmla="*/ 1051 h 972601"/>
              <a:gd name="connsiteX2" fmla="*/ 952500 w 2058995"/>
              <a:gd name="connsiteY2" fmla="*/ 534451 h 972601"/>
              <a:gd name="connsiteX3" fmla="*/ 1924050 w 2058995"/>
              <a:gd name="connsiteY3" fmla="*/ 686851 h 972601"/>
              <a:gd name="connsiteX4" fmla="*/ 2054591 w 2058995"/>
              <a:gd name="connsiteY4" fmla="*/ 942966 h 972601"/>
              <a:gd name="connsiteX5" fmla="*/ 2058995 w 2058995"/>
              <a:gd name="connsiteY5" fmla="*/ 972601 h 972601"/>
              <a:gd name="connsiteX6" fmla="*/ 0 w 2058995"/>
              <a:gd name="connsiteY6" fmla="*/ 972601 h 972601"/>
              <a:gd name="connsiteX7" fmla="*/ 0 w 2058995"/>
              <a:gd name="connsiteY7" fmla="*/ 61952 h 972601"/>
              <a:gd name="connsiteX8" fmla="*/ 75605 w 2058995"/>
              <a:gd name="connsiteY8" fmla="*/ 42128 h 972601"/>
              <a:gd name="connsiteX9" fmla="*/ 333366 w 2058995"/>
              <a:gd name="connsiteY9" fmla="*/ 940 h 97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8995" h="972601">
                <a:moveTo>
                  <a:pt x="333366" y="940"/>
                </a:moveTo>
                <a:cubicBezTo>
                  <a:pt x="357485" y="-326"/>
                  <a:pt x="379809" y="-338"/>
                  <a:pt x="400050" y="1051"/>
                </a:cubicBezTo>
                <a:cubicBezTo>
                  <a:pt x="723900" y="23276"/>
                  <a:pt x="698500" y="420151"/>
                  <a:pt x="952500" y="534451"/>
                </a:cubicBezTo>
                <a:cubicBezTo>
                  <a:pt x="1206500" y="648751"/>
                  <a:pt x="1736725" y="556676"/>
                  <a:pt x="1924050" y="686851"/>
                </a:cubicBezTo>
                <a:cubicBezTo>
                  <a:pt x="1994297" y="735667"/>
                  <a:pt x="2033290" y="836275"/>
                  <a:pt x="2054591" y="942966"/>
                </a:cubicBezTo>
                <a:lnTo>
                  <a:pt x="2058995" y="972601"/>
                </a:lnTo>
                <a:lnTo>
                  <a:pt x="0" y="972601"/>
                </a:lnTo>
                <a:lnTo>
                  <a:pt x="0" y="61952"/>
                </a:lnTo>
                <a:lnTo>
                  <a:pt x="75605" y="42128"/>
                </a:lnTo>
                <a:cubicBezTo>
                  <a:pt x="172492" y="19804"/>
                  <a:pt x="261007" y="4735"/>
                  <a:pt x="333366" y="940"/>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Picture Placeholder 7">
            <a:extLst>
              <a:ext uri="{FF2B5EF4-FFF2-40B4-BE49-F238E27FC236}">
                <a16:creationId xmlns:a16="http://schemas.microsoft.com/office/drawing/2014/main" id="{05C21D6A-A628-2443-8075-ACD2B911C6DF}"/>
              </a:ext>
            </a:extLst>
          </p:cNvPr>
          <p:cNvSpPr>
            <a:spLocks noGrp="1"/>
          </p:cNvSpPr>
          <p:nvPr>
            <p:ph type="pic" sz="quarter" idx="14"/>
          </p:nvPr>
        </p:nvSpPr>
        <p:spPr>
          <a:xfrm>
            <a:off x="414338" y="481013"/>
            <a:ext cx="11368087" cy="5875337"/>
          </a:xfrm>
          <a:solidFill>
            <a:schemeClr val="bg1">
              <a:lumMod val="95000"/>
            </a:schemeClr>
          </a:solidFill>
        </p:spPr>
        <p:txBody>
          <a:bodyPr/>
          <a:lstStyle/>
          <a:p>
            <a:r>
              <a:rPr lang="en-US" noProof="0"/>
              <a:t>Click icon to add picture</a:t>
            </a:r>
            <a:endParaRPr lang="en-US" noProof="0" dirty="0"/>
          </a:p>
        </p:txBody>
      </p:sp>
      <p:sp>
        <p:nvSpPr>
          <p:cNvPr id="6" name="Title 1">
            <a:extLst>
              <a:ext uri="{FF2B5EF4-FFF2-40B4-BE49-F238E27FC236}">
                <a16:creationId xmlns:a16="http://schemas.microsoft.com/office/drawing/2014/main" id="{042BB51D-E7C1-3746-85E9-889CCB24F741}"/>
              </a:ext>
            </a:extLst>
          </p:cNvPr>
          <p:cNvSpPr>
            <a:spLocks noGrp="1"/>
          </p:cNvSpPr>
          <p:nvPr>
            <p:ph type="ctrTitle" hasCustomPrompt="1"/>
          </p:nvPr>
        </p:nvSpPr>
        <p:spPr>
          <a:xfrm>
            <a:off x="1701383" y="2552298"/>
            <a:ext cx="8789234" cy="1220477"/>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a:solidFill>
                  <a:schemeClr val="bg1"/>
                </a:solidFill>
                <a:latin typeface="+mj-lt"/>
                <a:ea typeface="Meiryo UI" panose="020B0604030504040204" pitchFamily="34" charset="-128"/>
              </a:defRPr>
            </a:lvl1pPr>
          </a:lstStyle>
          <a:p>
            <a:r>
              <a:rPr lang="en-US" noProof="0"/>
              <a:t>Title</a:t>
            </a:r>
          </a:p>
        </p:txBody>
      </p:sp>
      <p:sp>
        <p:nvSpPr>
          <p:cNvPr id="7" name="Subtitle 2">
            <a:extLst>
              <a:ext uri="{FF2B5EF4-FFF2-40B4-BE49-F238E27FC236}">
                <a16:creationId xmlns:a16="http://schemas.microsoft.com/office/drawing/2014/main" id="{7E016467-0564-6D4C-BF17-F4FA3991C1FD}"/>
              </a:ext>
            </a:extLst>
          </p:cNvPr>
          <p:cNvSpPr>
            <a:spLocks noGrp="1"/>
          </p:cNvSpPr>
          <p:nvPr>
            <p:ph type="subTitle" idx="1" hasCustomPrompt="1"/>
          </p:nvPr>
        </p:nvSpPr>
        <p:spPr>
          <a:xfrm>
            <a:off x="1701383" y="3919840"/>
            <a:ext cx="8789234" cy="846381"/>
          </a:xfrm>
        </p:spPr>
        <p:txBody>
          <a:bodyPr anchor="t">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1" i="0">
                <a:solidFill>
                  <a:schemeClr val="bg1"/>
                </a:solidFill>
                <a:latin typeface="+mn-lt"/>
                <a:ea typeface="Meiryo UI"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ja-JP" noProof="0" dirty="0"/>
              <a:t>Subtitle</a:t>
            </a:r>
          </a:p>
        </p:txBody>
      </p:sp>
    </p:spTree>
    <p:extLst>
      <p:ext uri="{BB962C8B-B14F-4D97-AF65-F5344CB8AC3E}">
        <p14:creationId xmlns:p14="http://schemas.microsoft.com/office/powerpoint/2010/main" val="18768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accent6">
            <a:alpha val="30000"/>
          </a:schemeClr>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FADF1099-92E5-4749-8E94-299FD6249EFD}"/>
              </a:ext>
            </a:extLst>
          </p:cNvPr>
          <p:cNvSpPr>
            <a:spLocks/>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5" name="Rectangle 4">
            <a:extLst>
              <a:ext uri="{FF2B5EF4-FFF2-40B4-BE49-F238E27FC236}">
                <a16:creationId xmlns:a16="http://schemas.microsoft.com/office/drawing/2014/main" id="{258940EE-A100-A74F-A549-CAD4DFFD1738}"/>
              </a:ext>
            </a:extLst>
          </p:cNvPr>
          <p:cNvSpPr/>
          <p:nvPr userDrawn="1"/>
        </p:nvSpPr>
        <p:spPr>
          <a:xfrm>
            <a:off x="413825" y="483781"/>
            <a:ext cx="11364350"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8200" y="681037"/>
            <a:ext cx="10515600"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endParaRPr lang="en-US" noProof="0" dirty="0"/>
          </a:p>
        </p:txBody>
      </p:sp>
      <p:cxnSp>
        <p:nvCxnSpPr>
          <p:cNvPr id="3" name="Straight Connector 2">
            <a:extLst>
              <a:ext uri="{FF2B5EF4-FFF2-40B4-BE49-F238E27FC236}">
                <a16:creationId xmlns:a16="http://schemas.microsoft.com/office/drawing/2014/main" id="{85852ED6-B7AC-5148-BC43-09B76E856F9F}"/>
              </a:ext>
            </a:extLst>
          </p:cNvPr>
          <p:cNvCxnSpPr/>
          <p:nvPr userDrawn="1"/>
        </p:nvCxnSpPr>
        <p:spPr>
          <a:xfrm>
            <a:off x="838200" y="1264837"/>
            <a:ext cx="10524344"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0776AF7-97C9-4365-B2B5-E20C6BB04B41}"/>
              </a:ext>
            </a:extLst>
          </p:cNvPr>
          <p:cNvSpPr>
            <a:spLocks noGrp="1"/>
          </p:cNvSpPr>
          <p:nvPr>
            <p:ph sz="quarter" idx="10"/>
          </p:nvPr>
        </p:nvSpPr>
        <p:spPr>
          <a:xfrm>
            <a:off x="838200" y="1265238"/>
            <a:ext cx="10524344" cy="4911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148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accent6">
            <a:alpha val="30000"/>
          </a:schemeClr>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FADF1099-92E5-4749-8E94-299FD6249EFD}"/>
              </a:ext>
            </a:extLst>
          </p:cNvPr>
          <p:cNvSpPr>
            <a:spLocks/>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0" name="Rectangle 9">
            <a:extLst>
              <a:ext uri="{FF2B5EF4-FFF2-40B4-BE49-F238E27FC236}">
                <a16:creationId xmlns:a16="http://schemas.microsoft.com/office/drawing/2014/main" id="{33168214-BA64-4247-995E-0238E9E404F7}"/>
              </a:ext>
            </a:extLst>
          </p:cNvPr>
          <p:cNvSpPr/>
          <p:nvPr userDrawn="1"/>
        </p:nvSpPr>
        <p:spPr>
          <a:xfrm>
            <a:off x="413824" y="483781"/>
            <a:ext cx="5682176"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Picture Placeholder 14">
            <a:extLst>
              <a:ext uri="{FF2B5EF4-FFF2-40B4-BE49-F238E27FC236}">
                <a16:creationId xmlns:a16="http://schemas.microsoft.com/office/drawing/2014/main" id="{8745AAA3-09E3-4504-B3FD-611C81F41634}"/>
              </a:ext>
            </a:extLst>
          </p:cNvPr>
          <p:cNvSpPr>
            <a:spLocks noGrp="1"/>
          </p:cNvSpPr>
          <p:nvPr>
            <p:ph type="pic" sz="quarter" idx="11"/>
          </p:nvPr>
        </p:nvSpPr>
        <p:spPr>
          <a:xfrm>
            <a:off x="6655634" y="37553"/>
            <a:ext cx="5536366" cy="6820447"/>
          </a:xfrm>
          <a:custGeom>
            <a:avLst/>
            <a:gdLst>
              <a:gd name="connsiteX0" fmla="*/ 4141175 w 5285281"/>
              <a:gd name="connsiteY0" fmla="*/ 950 h 6525434"/>
              <a:gd name="connsiteX1" fmla="*/ 5222879 w 5285281"/>
              <a:gd name="connsiteY1" fmla="*/ 82101 h 6525434"/>
              <a:gd name="connsiteX2" fmla="*/ 5285281 w 5285281"/>
              <a:gd name="connsiteY2" fmla="*/ 86253 h 6525434"/>
              <a:gd name="connsiteX3" fmla="*/ 5285281 w 5285281"/>
              <a:gd name="connsiteY3" fmla="*/ 6525434 h 6525434"/>
              <a:gd name="connsiteX4" fmla="*/ 338864 w 5285281"/>
              <a:gd name="connsiteY4" fmla="*/ 6525434 h 6525434"/>
              <a:gd name="connsiteX5" fmla="*/ 355504 w 5285281"/>
              <a:gd name="connsiteY5" fmla="*/ 6284640 h 6525434"/>
              <a:gd name="connsiteX6" fmla="*/ 122536 w 5285281"/>
              <a:gd name="connsiteY6" fmla="*/ 5603772 h 6525434"/>
              <a:gd name="connsiteX7" fmla="*/ 197419 w 5285281"/>
              <a:gd name="connsiteY7" fmla="*/ 4013697 h 6525434"/>
              <a:gd name="connsiteX8" fmla="*/ 1395542 w 5285281"/>
              <a:gd name="connsiteY8" fmla="*/ 2963334 h 6525434"/>
              <a:gd name="connsiteX9" fmla="*/ 2431419 w 5285281"/>
              <a:gd name="connsiteY9" fmla="*/ 2618748 h 6525434"/>
              <a:gd name="connsiteX10" fmla="*/ 2868234 w 5285281"/>
              <a:gd name="connsiteY10" fmla="*/ 1805029 h 6525434"/>
              <a:gd name="connsiteX11" fmla="*/ 2780871 w 5285281"/>
              <a:gd name="connsiteY11" fmla="*/ 941489 h 6525434"/>
              <a:gd name="connsiteX12" fmla="*/ 3783467 w 5285281"/>
              <a:gd name="connsiteY12" fmla="*/ 36433 h 6525434"/>
              <a:gd name="connsiteX13" fmla="*/ 4141175 w 5285281"/>
              <a:gd name="connsiteY13" fmla="*/ 950 h 652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5281" h="6525434">
                <a:moveTo>
                  <a:pt x="4141175" y="950"/>
                </a:moveTo>
                <a:cubicBezTo>
                  <a:pt x="4500573" y="-8197"/>
                  <a:pt x="4864065" y="50964"/>
                  <a:pt x="5222879" y="82101"/>
                </a:cubicBezTo>
                <a:cubicBezTo>
                  <a:pt x="5243679" y="82101"/>
                  <a:pt x="5264481" y="82101"/>
                  <a:pt x="5285281" y="86253"/>
                </a:cubicBezTo>
                <a:lnTo>
                  <a:pt x="5285281" y="6525434"/>
                </a:lnTo>
                <a:cubicBezTo>
                  <a:pt x="5285281" y="6525434"/>
                  <a:pt x="5285281" y="6525434"/>
                  <a:pt x="338864" y="6525434"/>
                </a:cubicBezTo>
                <a:cubicBezTo>
                  <a:pt x="355504" y="6446553"/>
                  <a:pt x="363825" y="6363521"/>
                  <a:pt x="355504" y="6284640"/>
                </a:cubicBezTo>
                <a:cubicBezTo>
                  <a:pt x="330543" y="6043845"/>
                  <a:pt x="205739" y="5827960"/>
                  <a:pt x="122536" y="5603772"/>
                </a:cubicBezTo>
                <a:cubicBezTo>
                  <a:pt x="-64671" y="5093121"/>
                  <a:pt x="-35550" y="4503589"/>
                  <a:pt x="197419" y="4013697"/>
                </a:cubicBezTo>
                <a:cubicBezTo>
                  <a:pt x="434547" y="3523804"/>
                  <a:pt x="875523" y="3137703"/>
                  <a:pt x="1395542" y="2963334"/>
                </a:cubicBezTo>
                <a:cubicBezTo>
                  <a:pt x="1740834" y="2851240"/>
                  <a:pt x="2127728" y="2822178"/>
                  <a:pt x="2431419" y="2618748"/>
                </a:cubicBezTo>
                <a:cubicBezTo>
                  <a:pt x="2693508" y="2436077"/>
                  <a:pt x="2864074" y="2124704"/>
                  <a:pt x="2868234" y="1805029"/>
                </a:cubicBezTo>
                <a:cubicBezTo>
                  <a:pt x="2872395" y="1514414"/>
                  <a:pt x="2747590" y="1232103"/>
                  <a:pt x="2780871" y="941489"/>
                </a:cubicBezTo>
                <a:cubicBezTo>
                  <a:pt x="2834953" y="464051"/>
                  <a:pt x="3309210" y="127769"/>
                  <a:pt x="3783467" y="36433"/>
                </a:cubicBezTo>
                <a:cubicBezTo>
                  <a:pt x="3902031" y="14637"/>
                  <a:pt x="4021376" y="3999"/>
                  <a:pt x="4141175" y="950"/>
                </a:cubicBezTo>
                <a:close/>
              </a:path>
            </a:pathLst>
          </a:custGeom>
          <a:solidFill>
            <a:schemeClr val="bg2">
              <a:lumMod val="95000"/>
            </a:schemeClr>
          </a:solidFill>
        </p:spPr>
        <p:txBody>
          <a:bodyPr wrap="square" anchor="ctr">
            <a:noAutofit/>
          </a:bodyPr>
          <a:lstStyle>
            <a:lvl1pPr marL="0" indent="0" algn="ctr">
              <a:buNone/>
              <a:defRPr sz="800"/>
            </a:lvl1pPr>
          </a:lstStyle>
          <a:p>
            <a:r>
              <a:rPr lang="en-US" noProof="0"/>
              <a:t>Click icon to add picture</a:t>
            </a:r>
            <a:endParaRPr lang="en-US" noProof="0" dirty="0"/>
          </a:p>
        </p:txBody>
      </p:sp>
      <p:sp>
        <p:nvSpPr>
          <p:cNvPr id="7" name="Title 1">
            <a:extLst>
              <a:ext uri="{FF2B5EF4-FFF2-40B4-BE49-F238E27FC236}">
                <a16:creationId xmlns:a16="http://schemas.microsoft.com/office/drawing/2014/main" id="{53703B7C-2DC4-C14C-A9CA-F1D21E7FC6AF}"/>
              </a:ext>
            </a:extLst>
          </p:cNvPr>
          <p:cNvSpPr>
            <a:spLocks noGrp="1"/>
          </p:cNvSpPr>
          <p:nvPr>
            <p:ph type="title"/>
          </p:nvPr>
        </p:nvSpPr>
        <p:spPr>
          <a:xfrm>
            <a:off x="838200" y="681037"/>
            <a:ext cx="4791637"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p>
        </p:txBody>
      </p:sp>
      <p:cxnSp>
        <p:nvCxnSpPr>
          <p:cNvPr id="8" name="Straight Connector 7">
            <a:extLst>
              <a:ext uri="{FF2B5EF4-FFF2-40B4-BE49-F238E27FC236}">
                <a16:creationId xmlns:a16="http://schemas.microsoft.com/office/drawing/2014/main" id="{AD28B953-BDF8-6C47-ADCD-D3EAF78963C3}"/>
              </a:ext>
            </a:extLst>
          </p:cNvPr>
          <p:cNvCxnSpPr>
            <a:cxnSpLocks/>
          </p:cNvCxnSpPr>
          <p:nvPr userDrawn="1"/>
        </p:nvCxnSpPr>
        <p:spPr>
          <a:xfrm>
            <a:off x="838200" y="1264837"/>
            <a:ext cx="4791636"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B0C521-A2C1-48E6-B26C-DFF1B4FD4227}"/>
              </a:ext>
            </a:extLst>
          </p:cNvPr>
          <p:cNvSpPr>
            <a:spLocks noGrp="1"/>
          </p:cNvSpPr>
          <p:nvPr>
            <p:ph sz="quarter" idx="12"/>
          </p:nvPr>
        </p:nvSpPr>
        <p:spPr>
          <a:xfrm>
            <a:off x="838200" y="1265238"/>
            <a:ext cx="4791637" cy="4911725"/>
          </a:xfrm>
        </p:spPr>
        <p:txBody>
          <a:bodyPr/>
          <a:lstStyle/>
          <a:p>
            <a:pPr lvl="0"/>
            <a:r>
              <a:rPr lang="en-US"/>
              <a:t>Click to edit Master text styles</a:t>
            </a:r>
          </a:p>
        </p:txBody>
      </p:sp>
    </p:spTree>
    <p:extLst>
      <p:ext uri="{BB962C8B-B14F-4D97-AF65-F5344CB8AC3E}">
        <p14:creationId xmlns:p14="http://schemas.microsoft.com/office/powerpoint/2010/main" val="35485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alpha val="30000"/>
          </a:schemeClr>
        </a:solidFill>
        <a:effectLst/>
      </p:bgPr>
    </p:bg>
    <p:spTree>
      <p:nvGrpSpPr>
        <p:cNvPr id="1" name=""/>
        <p:cNvGrpSpPr/>
        <p:nvPr/>
      </p:nvGrpSpPr>
      <p:grpSpPr>
        <a:xfrm>
          <a:off x="0" y="0"/>
          <a:ext cx="0" cy="0"/>
          <a:chOff x="0" y="0"/>
          <a:chExt cx="0" cy="0"/>
        </a:xfrm>
      </p:grpSpPr>
      <p:sp>
        <p:nvSpPr>
          <p:cNvPr id="26" name="Freeform: Shape 8">
            <a:extLst>
              <a:ext uri="{FF2B5EF4-FFF2-40B4-BE49-F238E27FC236}">
                <a16:creationId xmlns:a16="http://schemas.microsoft.com/office/drawing/2014/main" id="{94B2908E-04B3-4B40-8DDD-1667E3F93DAE}"/>
              </a:ext>
            </a:extLst>
          </p:cNvPr>
          <p:cNvSpPr/>
          <p:nvPr userDrawn="1"/>
        </p:nvSpPr>
        <p:spPr>
          <a:xfrm rot="10800000">
            <a:off x="0" y="4362449"/>
            <a:ext cx="12192000" cy="2495550"/>
          </a:xfrm>
          <a:custGeom>
            <a:avLst/>
            <a:gdLst>
              <a:gd name="connsiteX0" fmla="*/ 0 w 12192000"/>
              <a:gd name="connsiteY0" fmla="*/ 0 h 2539624"/>
              <a:gd name="connsiteX1" fmla="*/ 12192000 w 12192000"/>
              <a:gd name="connsiteY1" fmla="*/ 0 h 2539624"/>
              <a:gd name="connsiteX2" fmla="*/ 12192000 w 12192000"/>
              <a:gd name="connsiteY2" fmla="*/ 1784674 h 2539624"/>
              <a:gd name="connsiteX3" fmla="*/ 12052232 w 12192000"/>
              <a:gd name="connsiteY3" fmla="*/ 1825247 h 2539624"/>
              <a:gd name="connsiteX4" fmla="*/ 10344150 w 12192000"/>
              <a:gd name="connsiteY4" fmla="*/ 2133600 h 2539624"/>
              <a:gd name="connsiteX5" fmla="*/ 7181850 w 12192000"/>
              <a:gd name="connsiteY5" fmla="*/ 1809750 h 2539624"/>
              <a:gd name="connsiteX6" fmla="*/ 2724150 w 12192000"/>
              <a:gd name="connsiteY6" fmla="*/ 2533650 h 2539624"/>
              <a:gd name="connsiteX7" fmla="*/ 64443 w 12192000"/>
              <a:gd name="connsiteY7" fmla="*/ 1610320 h 2539624"/>
              <a:gd name="connsiteX8" fmla="*/ 0 w 12192000"/>
              <a:gd name="connsiteY8" fmla="*/ 1575868 h 25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539624">
                <a:moveTo>
                  <a:pt x="0" y="0"/>
                </a:moveTo>
                <a:lnTo>
                  <a:pt x="12192000" y="0"/>
                </a:lnTo>
                <a:lnTo>
                  <a:pt x="12192000" y="1784674"/>
                </a:lnTo>
                <a:lnTo>
                  <a:pt x="12052232" y="1825247"/>
                </a:lnTo>
                <a:cubicBezTo>
                  <a:pt x="11558836" y="1963688"/>
                  <a:pt x="10923588" y="2113756"/>
                  <a:pt x="10344150" y="2133600"/>
                </a:cubicBezTo>
                <a:cubicBezTo>
                  <a:pt x="9417050" y="2165350"/>
                  <a:pt x="8451850" y="1743075"/>
                  <a:pt x="7181850" y="1809750"/>
                </a:cubicBezTo>
                <a:cubicBezTo>
                  <a:pt x="5911850" y="1876425"/>
                  <a:pt x="3997325" y="2613025"/>
                  <a:pt x="2724150" y="2533650"/>
                </a:cubicBezTo>
                <a:cubicBezTo>
                  <a:pt x="1769269" y="2474119"/>
                  <a:pt x="728663" y="1962746"/>
                  <a:pt x="64443" y="1610320"/>
                </a:cubicBezTo>
                <a:lnTo>
                  <a:pt x="0" y="1575868"/>
                </a:lnTo>
                <a:close/>
              </a:path>
            </a:pathLst>
          </a:custGeom>
          <a:gradFill>
            <a:gsLst>
              <a:gs pos="0">
                <a:schemeClr val="accent1"/>
              </a:gs>
              <a:gs pos="100000">
                <a:schemeClr val="accent5">
                  <a:lumMod val="60000"/>
                  <a:lumOff val="40000"/>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258940EE-A100-A74F-A549-CAD4DFFD1738}"/>
              </a:ext>
            </a:extLst>
          </p:cNvPr>
          <p:cNvSpPr/>
          <p:nvPr userDrawn="1"/>
        </p:nvSpPr>
        <p:spPr>
          <a:xfrm>
            <a:off x="838822" y="1721223"/>
            <a:ext cx="4857421" cy="465299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ext Placeholder 2">
            <a:extLst>
              <a:ext uri="{FF2B5EF4-FFF2-40B4-BE49-F238E27FC236}">
                <a16:creationId xmlns:a16="http://schemas.microsoft.com/office/drawing/2014/main" id="{525A7DB0-14F0-B341-AEBA-0DC92D001E33}"/>
              </a:ext>
            </a:extLst>
          </p:cNvPr>
          <p:cNvSpPr>
            <a:spLocks noGrp="1"/>
          </p:cNvSpPr>
          <p:nvPr>
            <p:ph type="body" idx="1"/>
          </p:nvPr>
        </p:nvSpPr>
        <p:spPr>
          <a:xfrm>
            <a:off x="1263197" y="2038570"/>
            <a:ext cx="4086146" cy="703135"/>
          </a:xfrm>
        </p:spPr>
        <p:txBody>
          <a:bodyPr lIns="91440" rIns="91440" anchor="ctr">
            <a:normAutofit/>
          </a:bodyPr>
          <a:lstStyle>
            <a:lvl1pPr marL="0" indent="0" algn="l">
              <a:lnSpc>
                <a:spcPct val="150000"/>
              </a:lnSpc>
              <a:buNone/>
              <a:defRPr sz="1800" b="1" i="0" cap="all" spc="150" baseline="0">
                <a:solidFill>
                  <a:schemeClr val="tx1"/>
                </a:solidFill>
                <a:latin typeface="Meiryo UI" panose="020B0604030504040204" pitchFamily="34" charset="-128"/>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id="{79D42B85-1179-7D46-AE33-2B64EEFC44B2}"/>
              </a:ext>
            </a:extLst>
          </p:cNvPr>
          <p:cNvSpPr/>
          <p:nvPr userDrawn="1"/>
        </p:nvSpPr>
        <p:spPr>
          <a:xfrm>
            <a:off x="6495759" y="1721223"/>
            <a:ext cx="4858040" cy="465299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Text Placeholder 2">
            <a:extLst>
              <a:ext uri="{FF2B5EF4-FFF2-40B4-BE49-F238E27FC236}">
                <a16:creationId xmlns:a16="http://schemas.microsoft.com/office/drawing/2014/main" id="{2197AEE6-BBEC-494F-985F-3855AE4B14B5}"/>
              </a:ext>
            </a:extLst>
          </p:cNvPr>
          <p:cNvSpPr>
            <a:spLocks noGrp="1"/>
          </p:cNvSpPr>
          <p:nvPr>
            <p:ph type="body" idx="11"/>
          </p:nvPr>
        </p:nvSpPr>
        <p:spPr>
          <a:xfrm>
            <a:off x="6854754" y="2038570"/>
            <a:ext cx="4086666" cy="703135"/>
          </a:xfrm>
        </p:spPr>
        <p:txBody>
          <a:bodyPr lIns="91440" rIns="91440" anchor="ctr">
            <a:normAutofit/>
          </a:bodyPr>
          <a:lstStyle>
            <a:lvl1pPr marL="0" indent="0" algn="l">
              <a:lnSpc>
                <a:spcPct val="150000"/>
              </a:lnSpc>
              <a:buNone/>
              <a:defRPr sz="1800" b="1" i="0" cap="all" spc="150" baseline="0">
                <a:solidFill>
                  <a:schemeClr val="tx1"/>
                </a:solidFill>
                <a:latin typeface="Meiryo UI" panose="020B0604030504040204" pitchFamily="34" charset="-128"/>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itle 1">
            <a:extLst>
              <a:ext uri="{FF2B5EF4-FFF2-40B4-BE49-F238E27FC236}">
                <a16:creationId xmlns:a16="http://schemas.microsoft.com/office/drawing/2014/main" id="{C2E270DF-A15A-D547-8882-6E5797B22CEA}"/>
              </a:ext>
            </a:extLst>
          </p:cNvPr>
          <p:cNvSpPr>
            <a:spLocks noGrp="1"/>
          </p:cNvSpPr>
          <p:nvPr>
            <p:ph type="title"/>
          </p:nvPr>
        </p:nvSpPr>
        <p:spPr>
          <a:xfrm>
            <a:off x="838200" y="681037"/>
            <a:ext cx="10515600"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p>
        </p:txBody>
      </p:sp>
      <p:cxnSp>
        <p:nvCxnSpPr>
          <p:cNvPr id="28" name="Straight Connector 27">
            <a:extLst>
              <a:ext uri="{FF2B5EF4-FFF2-40B4-BE49-F238E27FC236}">
                <a16:creationId xmlns:a16="http://schemas.microsoft.com/office/drawing/2014/main" id="{79B3613A-9294-EA43-9505-F156E86E6E10}"/>
              </a:ext>
            </a:extLst>
          </p:cNvPr>
          <p:cNvCxnSpPr/>
          <p:nvPr userDrawn="1"/>
        </p:nvCxnSpPr>
        <p:spPr>
          <a:xfrm>
            <a:off x="838200" y="1264837"/>
            <a:ext cx="10524344"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2E4B45-6E8A-44C6-9117-DF2BA9812882}"/>
              </a:ext>
            </a:extLst>
          </p:cNvPr>
          <p:cNvSpPr>
            <a:spLocks noGrp="1"/>
          </p:cNvSpPr>
          <p:nvPr>
            <p:ph sz="quarter" idx="12"/>
          </p:nvPr>
        </p:nvSpPr>
        <p:spPr>
          <a:xfrm>
            <a:off x="1263195" y="2885581"/>
            <a:ext cx="4086147" cy="3102469"/>
          </a:xfrm>
        </p:spPr>
        <p:txBody>
          <a:bodyPr/>
          <a:lstStyle/>
          <a:p>
            <a:pPr lvl="0"/>
            <a:r>
              <a:rPr lang="en-US"/>
              <a:t>Click to edit Master text styles</a:t>
            </a:r>
          </a:p>
        </p:txBody>
      </p:sp>
      <p:sp>
        <p:nvSpPr>
          <p:cNvPr id="13" name="Content Placeholder 2">
            <a:extLst>
              <a:ext uri="{FF2B5EF4-FFF2-40B4-BE49-F238E27FC236}">
                <a16:creationId xmlns:a16="http://schemas.microsoft.com/office/drawing/2014/main" id="{2B29B9FA-7273-4615-BD56-12D6427D024B}"/>
              </a:ext>
            </a:extLst>
          </p:cNvPr>
          <p:cNvSpPr>
            <a:spLocks noGrp="1"/>
          </p:cNvSpPr>
          <p:nvPr>
            <p:ph sz="quarter" idx="13"/>
          </p:nvPr>
        </p:nvSpPr>
        <p:spPr>
          <a:xfrm>
            <a:off x="6861067" y="2885581"/>
            <a:ext cx="4086667" cy="3102469"/>
          </a:xfrm>
        </p:spPr>
        <p:txBody>
          <a:bodyPr/>
          <a:lstStyle/>
          <a:p>
            <a:pPr lvl="0"/>
            <a:r>
              <a:rPr lang="en-US"/>
              <a:t>Click to edit Master text styles</a:t>
            </a:r>
          </a:p>
        </p:txBody>
      </p:sp>
      <p:sp>
        <p:nvSpPr>
          <p:cNvPr id="4" name="Date Placeholder 3">
            <a:extLst>
              <a:ext uri="{FF2B5EF4-FFF2-40B4-BE49-F238E27FC236}">
                <a16:creationId xmlns:a16="http://schemas.microsoft.com/office/drawing/2014/main" id="{1A093508-506F-4731-B6DA-F6E8F8B09553}"/>
              </a:ext>
            </a:extLst>
          </p:cNvPr>
          <p:cNvSpPr>
            <a:spLocks noGrp="1"/>
          </p:cNvSpPr>
          <p:nvPr>
            <p:ph type="dt" sz="half" idx="14"/>
          </p:nvPr>
        </p:nvSpPr>
        <p:spPr/>
        <p:txBody>
          <a:bodyPr/>
          <a:lstStyle>
            <a:lvl1pPr>
              <a:defRPr>
                <a:solidFill>
                  <a:schemeClr val="bg1"/>
                </a:solidFill>
              </a:defRPr>
            </a:lvl1pPr>
          </a:lstStyle>
          <a:p>
            <a:fld id="{906A8E3A-8DBF-0542-BC99-444DCA0CC2C2}" type="datetimeFigureOut">
              <a:rPr lang="en-US" smtClean="0"/>
              <a:pPr/>
              <a:t>12/14/2023</a:t>
            </a:fld>
            <a:endParaRPr lang="en-US" dirty="0"/>
          </a:p>
        </p:txBody>
      </p:sp>
      <p:sp>
        <p:nvSpPr>
          <p:cNvPr id="6" name="Footer Placeholder 5">
            <a:extLst>
              <a:ext uri="{FF2B5EF4-FFF2-40B4-BE49-F238E27FC236}">
                <a16:creationId xmlns:a16="http://schemas.microsoft.com/office/drawing/2014/main" id="{600CFF9F-3D1C-430B-BECE-49D87C7AE905}"/>
              </a:ext>
            </a:extLst>
          </p:cNvPr>
          <p:cNvSpPr>
            <a:spLocks noGrp="1"/>
          </p:cNvSpPr>
          <p:nvPr>
            <p:ph type="ftr" sz="quarter" idx="15"/>
          </p:nvPr>
        </p:nvSpPr>
        <p:spPr/>
        <p:txBody>
          <a:bodyPr/>
          <a:lstStyle>
            <a:lvl1pPr>
              <a:defRPr>
                <a:solidFill>
                  <a:schemeClr val="bg1"/>
                </a:solidFill>
              </a:defRPr>
            </a:lvl1pPr>
          </a:lstStyle>
          <a:p>
            <a:endParaRPr lang="en-US" dirty="0"/>
          </a:p>
        </p:txBody>
      </p:sp>
      <p:sp>
        <p:nvSpPr>
          <p:cNvPr id="7" name="Slide Number Placeholder 6">
            <a:extLst>
              <a:ext uri="{FF2B5EF4-FFF2-40B4-BE49-F238E27FC236}">
                <a16:creationId xmlns:a16="http://schemas.microsoft.com/office/drawing/2014/main" id="{3CD95F5F-990E-4917-82C6-FBFD4547AFB7}"/>
              </a:ext>
            </a:extLst>
          </p:cNvPr>
          <p:cNvSpPr>
            <a:spLocks noGrp="1"/>
          </p:cNvSpPr>
          <p:nvPr>
            <p:ph type="sldNum" sz="quarter" idx="16"/>
          </p:nvPr>
        </p:nvSpPr>
        <p:spPr/>
        <p:txBody>
          <a:bodyPr/>
          <a:lstStyle>
            <a:lvl1pPr>
              <a:defRPr>
                <a:solidFill>
                  <a:schemeClr val="bg1"/>
                </a:solidFill>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2154033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accent6">
            <a:alpha val="30000"/>
          </a:schemeClr>
        </a:solidFill>
        <a:effectLst/>
      </p:bgPr>
    </p:bg>
    <p:spTree>
      <p:nvGrpSpPr>
        <p:cNvPr id="1" name=""/>
        <p:cNvGrpSpPr/>
        <p:nvPr/>
      </p:nvGrpSpPr>
      <p:grpSpPr>
        <a:xfrm>
          <a:off x="0" y="0"/>
          <a:ext cx="0" cy="0"/>
          <a:chOff x="0" y="0"/>
          <a:chExt cx="0" cy="0"/>
        </a:xfrm>
      </p:grpSpPr>
      <p:sp>
        <p:nvSpPr>
          <p:cNvPr id="8" name="Freeform: Shape 6">
            <a:extLst>
              <a:ext uri="{FF2B5EF4-FFF2-40B4-BE49-F238E27FC236}">
                <a16:creationId xmlns:a16="http://schemas.microsoft.com/office/drawing/2014/main" id="{E0728D6F-9DC1-CD49-A2D6-834724E8AF3F}"/>
              </a:ext>
            </a:extLst>
          </p:cNvPr>
          <p:cNvSpPr/>
          <p:nvPr userDrawn="1"/>
        </p:nvSpPr>
        <p:spPr>
          <a:xfrm>
            <a:off x="0" y="0"/>
            <a:ext cx="12181097" cy="4981942"/>
          </a:xfrm>
          <a:custGeom>
            <a:avLst/>
            <a:gdLst>
              <a:gd name="connsiteX0" fmla="*/ 0 w 2412595"/>
              <a:gd name="connsiteY0" fmla="*/ 0 h 1044036"/>
              <a:gd name="connsiteX1" fmla="*/ 2412595 w 2412595"/>
              <a:gd name="connsiteY1" fmla="*/ 0 h 1044036"/>
              <a:gd name="connsiteX2" fmla="*/ 2328863 w 2412595"/>
              <a:gd name="connsiteY2" fmla="*/ 69540 h 1044036"/>
              <a:gd name="connsiteX3" fmla="*/ 2000250 w 2412595"/>
              <a:gd name="connsiteY3" fmla="*/ 285750 h 1044036"/>
              <a:gd name="connsiteX4" fmla="*/ 1162050 w 2412595"/>
              <a:gd name="connsiteY4" fmla="*/ 400050 h 1044036"/>
              <a:gd name="connsiteX5" fmla="*/ 552450 w 2412595"/>
              <a:gd name="connsiteY5" fmla="*/ 952500 h 1044036"/>
              <a:gd name="connsiteX6" fmla="*/ 107640 w 2412595"/>
              <a:gd name="connsiteY6" fmla="*/ 1035825 h 1044036"/>
              <a:gd name="connsiteX7" fmla="*/ 0 w 2412595"/>
              <a:gd name="connsiteY7" fmla="*/ 1044036 h 104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595" h="1044036">
                <a:moveTo>
                  <a:pt x="0" y="0"/>
                </a:moveTo>
                <a:lnTo>
                  <a:pt x="2412595" y="0"/>
                </a:lnTo>
                <a:lnTo>
                  <a:pt x="2328863" y="69540"/>
                </a:lnTo>
                <a:cubicBezTo>
                  <a:pt x="2215753" y="160139"/>
                  <a:pt x="2095500" y="245269"/>
                  <a:pt x="2000250" y="285750"/>
                </a:cubicBezTo>
                <a:cubicBezTo>
                  <a:pt x="1746250" y="393700"/>
                  <a:pt x="1403350" y="288925"/>
                  <a:pt x="1162050" y="400050"/>
                </a:cubicBezTo>
                <a:cubicBezTo>
                  <a:pt x="920750" y="511175"/>
                  <a:pt x="844550" y="841375"/>
                  <a:pt x="552450" y="952500"/>
                </a:cubicBezTo>
                <a:cubicBezTo>
                  <a:pt x="442913" y="994172"/>
                  <a:pt x="278904" y="1019770"/>
                  <a:pt x="107640" y="1035825"/>
                </a:cubicBezTo>
                <a:lnTo>
                  <a:pt x="0" y="1044036"/>
                </a:ln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30">
            <a:extLst>
              <a:ext uri="{FF2B5EF4-FFF2-40B4-BE49-F238E27FC236}">
                <a16:creationId xmlns:a16="http://schemas.microsoft.com/office/drawing/2014/main" id="{2120EC90-BDC2-0E4B-9A3F-97CA90AA39F1}"/>
              </a:ext>
            </a:extLst>
          </p:cNvPr>
          <p:cNvSpPr>
            <a:spLocks noGrp="1"/>
          </p:cNvSpPr>
          <p:nvPr>
            <p:ph type="pic" sz="quarter" idx="14"/>
          </p:nvPr>
        </p:nvSpPr>
        <p:spPr>
          <a:xfrm>
            <a:off x="0" y="0"/>
            <a:ext cx="9298096" cy="6858000"/>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txBody>
          <a:bodyPr wrap="square" anchor="ctr">
            <a:noAutofit/>
          </a:bodyPr>
          <a:lstStyle>
            <a:lvl1pPr marL="0" indent="0" algn="ctr">
              <a:buNone/>
              <a:defRPr sz="1800">
                <a:solidFill>
                  <a:schemeClr val="tx2"/>
                </a:solidFill>
              </a:defRPr>
            </a:lvl1pPr>
          </a:lstStyle>
          <a:p>
            <a:r>
              <a:rPr lang="en-US" noProof="0"/>
              <a:t>Click icon to add picture</a:t>
            </a:r>
            <a:endParaRPr lang="en-US" noProof="0" dirty="0"/>
          </a:p>
        </p:txBody>
      </p:sp>
      <p:sp>
        <p:nvSpPr>
          <p:cNvPr id="21" name="Rectangle 20">
            <a:extLst>
              <a:ext uri="{FF2B5EF4-FFF2-40B4-BE49-F238E27FC236}">
                <a16:creationId xmlns:a16="http://schemas.microsoft.com/office/drawing/2014/main" id="{F8985295-F0BC-9B4D-981C-D474C9EDECD0}"/>
              </a:ext>
            </a:extLst>
          </p:cNvPr>
          <p:cNvSpPr/>
          <p:nvPr userDrawn="1"/>
        </p:nvSpPr>
        <p:spPr>
          <a:xfrm>
            <a:off x="6405102" y="2512661"/>
            <a:ext cx="5284607" cy="434533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Title 1">
            <a:extLst>
              <a:ext uri="{FF2B5EF4-FFF2-40B4-BE49-F238E27FC236}">
                <a16:creationId xmlns:a16="http://schemas.microsoft.com/office/drawing/2014/main" id="{5CB02C94-6046-2E46-BE22-98A994B16607}"/>
              </a:ext>
            </a:extLst>
          </p:cNvPr>
          <p:cNvSpPr>
            <a:spLocks noGrp="1"/>
          </p:cNvSpPr>
          <p:nvPr>
            <p:ph type="title"/>
          </p:nvPr>
        </p:nvSpPr>
        <p:spPr>
          <a:xfrm>
            <a:off x="6767867" y="2763704"/>
            <a:ext cx="4559075"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endParaRPr lang="en-US" noProof="0" dirty="0"/>
          </a:p>
        </p:txBody>
      </p:sp>
      <p:cxnSp>
        <p:nvCxnSpPr>
          <p:cNvPr id="24" name="Straight Connector 23">
            <a:extLst>
              <a:ext uri="{FF2B5EF4-FFF2-40B4-BE49-F238E27FC236}">
                <a16:creationId xmlns:a16="http://schemas.microsoft.com/office/drawing/2014/main" id="{E80620B5-CD54-A44A-A690-BB5E58FBDA77}"/>
              </a:ext>
            </a:extLst>
          </p:cNvPr>
          <p:cNvCxnSpPr>
            <a:cxnSpLocks/>
          </p:cNvCxnSpPr>
          <p:nvPr userDrawn="1"/>
        </p:nvCxnSpPr>
        <p:spPr>
          <a:xfrm>
            <a:off x="6767867" y="3347504"/>
            <a:ext cx="4443697"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933D35FF-5668-47B8-A93C-30923509CC04}"/>
              </a:ext>
            </a:extLst>
          </p:cNvPr>
          <p:cNvSpPr>
            <a:spLocks noGrp="1"/>
          </p:cNvSpPr>
          <p:nvPr>
            <p:ph sz="quarter" idx="15"/>
          </p:nvPr>
        </p:nvSpPr>
        <p:spPr>
          <a:xfrm>
            <a:off x="6767513" y="3348038"/>
            <a:ext cx="4559074" cy="3008312"/>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117143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12/14/2023</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spTree>
    <p:extLst>
      <p:ext uri="{BB962C8B-B14F-4D97-AF65-F5344CB8AC3E}">
        <p14:creationId xmlns:p14="http://schemas.microsoft.com/office/powerpoint/2010/main" val="4112999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alpha val="3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9B7248-6025-0744-9C6E-BC6F9FDBD5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84367D3-6495-C045-872D-F4C6CB656C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5CC2195-E771-AB42-B5A7-7832D8F418C4}"/>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tx1">
                    <a:tint val="75000"/>
                  </a:schemeClr>
                </a:solidFill>
              </a:defRPr>
            </a:lvl1pPr>
          </a:lstStyle>
          <a:p>
            <a:fld id="{906A8E3A-8DBF-0542-BC99-444DCA0CC2C2}" type="datetimeFigureOut">
              <a:rPr lang="en-US" smtClean="0"/>
              <a:pPr/>
              <a:t>12/14/2023</a:t>
            </a:fld>
            <a:endParaRPr lang="en-US" dirty="0"/>
          </a:p>
        </p:txBody>
      </p:sp>
      <p:sp>
        <p:nvSpPr>
          <p:cNvPr id="5" name="Footer Placeholder 4">
            <a:extLst>
              <a:ext uri="{FF2B5EF4-FFF2-40B4-BE49-F238E27FC236}">
                <a16:creationId xmlns:a16="http://schemas.microsoft.com/office/drawing/2014/main" id="{737F28BA-DFC0-3946-9FE9-DE388CB020C0}"/>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DDF77CB-EF35-DF4C-95FE-31419B6CA9E6}"/>
              </a:ext>
            </a:extLst>
          </p:cNvPr>
          <p:cNvSpPr>
            <a:spLocks noGrp="1"/>
          </p:cNvSpPr>
          <p:nvPr>
            <p:ph type="sldNum" sz="quarter" idx="4"/>
          </p:nvPr>
        </p:nvSpPr>
        <p:spPr>
          <a:xfrm>
            <a:off x="10936940" y="6492875"/>
            <a:ext cx="416859" cy="228600"/>
          </a:xfrm>
          <a:prstGeom prst="rect">
            <a:avLst/>
          </a:prstGeom>
        </p:spPr>
        <p:txBody>
          <a:bodyPr vert="horz" lIns="91440" tIns="45720" rIns="91440" bIns="45720" rtlCol="0" anchor="ctr"/>
          <a:lstStyle>
            <a:lvl1pPr algn="r">
              <a:defRPr sz="800">
                <a:solidFill>
                  <a:schemeClr val="tx1">
                    <a:tint val="75000"/>
                  </a:schemeClr>
                </a:solidFill>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206674529"/>
      </p:ext>
    </p:extLst>
  </p:cSld>
  <p:clrMap bg1="lt1" tx1="dk1" bg2="lt2" tx2="dk2" accent1="accent1" accent2="accent2" accent3="accent3" accent4="accent4" accent5="accent5" accent6="accent6" hlink="hlink" folHlink="folHlink"/>
  <p:sldLayoutIdLst>
    <p:sldLayoutId id="2147483681" r:id="rId1"/>
    <p:sldLayoutId id="2147483683" r:id="rId2"/>
    <p:sldLayoutId id="2147483682" r:id="rId3"/>
    <p:sldLayoutId id="2147483687" r:id="rId4"/>
    <p:sldLayoutId id="2147483693" r:id="rId5"/>
    <p:sldLayoutId id="2147483676" r:id="rId6"/>
  </p:sldLayoutIdLst>
  <p:txStyles>
    <p:titleStyle>
      <a:lvl1pPr algn="l" defTabSz="914400" rtl="0" eaLnBrk="1" latinLnBrk="0" hangingPunct="1">
        <a:lnSpc>
          <a:spcPct val="90000"/>
        </a:lnSpc>
        <a:spcBef>
          <a:spcPct val="0"/>
        </a:spcBef>
        <a:buNone/>
        <a:defRPr sz="2400" b="1" kern="1200" spc="150" baseline="0">
          <a:solidFill>
            <a:schemeClr val="accent1"/>
          </a:solidFill>
          <a:latin typeface="+mj-lt"/>
          <a:ea typeface="Meiryo UI" panose="020B0604030504040204" pitchFamily="34" charset="-128"/>
          <a:cs typeface="+mj-cs"/>
        </a:defRPr>
      </a:lvl1pPr>
    </p:titleStyle>
    <p:body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close up of a flowers">
            <a:extLst>
              <a:ext uri="{FF2B5EF4-FFF2-40B4-BE49-F238E27FC236}">
                <a16:creationId xmlns:a16="http://schemas.microsoft.com/office/drawing/2014/main" id="{5A8C014E-25AF-4B1A-85C4-1B34CBEC7EE8}"/>
              </a:ext>
            </a:extLst>
          </p:cNvPr>
          <p:cNvPicPr>
            <a:picLocks noGrp="1" noChangeAspect="1"/>
          </p:cNvPicPr>
          <p:nvPr>
            <p:ph type="pic" sz="quarter" idx="14"/>
          </p:nvPr>
        </p:nvPicPr>
        <p:blipFill>
          <a:blip r:embed="rId2">
            <a:alphaModFix amt="35000"/>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a:solidFill>
            <a:schemeClr val="accent1">
              <a:lumMod val="60000"/>
              <a:lumOff val="40000"/>
            </a:schemeClr>
          </a:solidFill>
        </p:spPr>
      </p:pic>
      <p:sp>
        <p:nvSpPr>
          <p:cNvPr id="4" name="Title 3">
            <a:extLst>
              <a:ext uri="{FF2B5EF4-FFF2-40B4-BE49-F238E27FC236}">
                <a16:creationId xmlns:a16="http://schemas.microsoft.com/office/drawing/2014/main" id="{4A2D73A5-4430-0F47-84CE-C3324CEBA797}"/>
              </a:ext>
            </a:extLst>
          </p:cNvPr>
          <p:cNvSpPr>
            <a:spLocks noGrp="1"/>
          </p:cNvSpPr>
          <p:nvPr>
            <p:ph type="ctrTitle"/>
          </p:nvPr>
        </p:nvSpPr>
        <p:spPr>
          <a:xfrm>
            <a:off x="1701383" y="1659062"/>
            <a:ext cx="8789234" cy="2113714"/>
          </a:xfrm>
        </p:spPr>
        <p:txBody>
          <a:bodyPr>
            <a:normAutofit/>
          </a:bodyPr>
          <a:lstStyle/>
          <a:p>
            <a:r>
              <a:rPr lang="en-US" dirty="0"/>
              <a:t>State Transition Diagram</a:t>
            </a:r>
          </a:p>
        </p:txBody>
      </p:sp>
      <p:sp>
        <p:nvSpPr>
          <p:cNvPr id="5" name="Subtitle 4">
            <a:extLst>
              <a:ext uri="{FF2B5EF4-FFF2-40B4-BE49-F238E27FC236}">
                <a16:creationId xmlns:a16="http://schemas.microsoft.com/office/drawing/2014/main" id="{9107CE13-DFD5-424B-B4BF-ADF75F3976E0}"/>
              </a:ext>
            </a:extLst>
          </p:cNvPr>
          <p:cNvSpPr>
            <a:spLocks noGrp="1"/>
          </p:cNvSpPr>
          <p:nvPr>
            <p:ph type="subTitle" idx="1"/>
          </p:nvPr>
        </p:nvSpPr>
        <p:spPr/>
        <p:txBody>
          <a:bodyPr/>
          <a:lstStyle/>
          <a:p>
            <a:r>
              <a:rPr lang="en-US" altLang="ja-JP" dirty="0"/>
              <a:t>Year 12</a:t>
            </a:r>
            <a:endParaRPr lang="ja-JP" altLang="en-US" dirty="0"/>
          </a:p>
        </p:txBody>
      </p:sp>
    </p:spTree>
    <p:extLst>
      <p:ext uri="{BB962C8B-B14F-4D97-AF65-F5344CB8AC3E}">
        <p14:creationId xmlns:p14="http://schemas.microsoft.com/office/powerpoint/2010/main" val="2221651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8200" y="1264837"/>
            <a:ext cx="10524344" cy="4912126"/>
          </a:xfrm>
        </p:spPr>
        <p:txBody>
          <a:bodyPr/>
          <a:lstStyle/>
          <a:p>
            <a:r>
              <a:rPr lang="en-US" dirty="0"/>
              <a:t>use state-transition diagrams to document an algorithm</a:t>
            </a:r>
          </a:p>
          <a:p>
            <a:r>
              <a:rPr lang="en-US" dirty="0"/>
              <a:t>use state-transition diagrams to show the behaviour of an object</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dirty="0"/>
              <a:t>Objectives</a:t>
            </a:r>
          </a:p>
        </p:txBody>
      </p:sp>
    </p:spTree>
    <p:extLst>
      <p:ext uri="{BB962C8B-B14F-4D97-AF65-F5344CB8AC3E}">
        <p14:creationId xmlns:p14="http://schemas.microsoft.com/office/powerpoint/2010/main" val="2348235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CC41999-7867-4F83-AD5A-EB054D6A83C5}"/>
              </a:ext>
            </a:extLst>
          </p:cNvPr>
          <p:cNvSpPr>
            <a:spLocks noGrp="1"/>
          </p:cNvSpPr>
          <p:nvPr>
            <p:ph type="title"/>
          </p:nvPr>
        </p:nvSpPr>
        <p:spPr>
          <a:xfrm>
            <a:off x="838200" y="429166"/>
            <a:ext cx="10515600" cy="583800"/>
          </a:xfrm>
        </p:spPr>
        <p:txBody>
          <a:bodyPr/>
          <a:lstStyle/>
          <a:p>
            <a:pPr algn="ctr"/>
            <a:r>
              <a:rPr lang="en-US" sz="4000" dirty="0"/>
              <a:t>Terms </a:t>
            </a:r>
          </a:p>
        </p:txBody>
      </p:sp>
      <p:pic>
        <p:nvPicPr>
          <p:cNvPr id="7" name="Picture 6">
            <a:extLst>
              <a:ext uri="{FF2B5EF4-FFF2-40B4-BE49-F238E27FC236}">
                <a16:creationId xmlns:a16="http://schemas.microsoft.com/office/drawing/2014/main" id="{DE702071-175E-5C75-912C-1CD1968495E9}"/>
              </a:ext>
            </a:extLst>
          </p:cNvPr>
          <p:cNvPicPr>
            <a:picLocks noChangeAspect="1"/>
          </p:cNvPicPr>
          <p:nvPr/>
        </p:nvPicPr>
        <p:blipFill>
          <a:blip r:embed="rId2"/>
          <a:stretch>
            <a:fillRect/>
          </a:stretch>
        </p:blipFill>
        <p:spPr>
          <a:xfrm>
            <a:off x="838200" y="1264837"/>
            <a:ext cx="9935845" cy="4821862"/>
          </a:xfrm>
          <a:prstGeom prst="rect">
            <a:avLst/>
          </a:prstGeom>
        </p:spPr>
      </p:pic>
    </p:spTree>
    <p:extLst>
      <p:ext uri="{BB962C8B-B14F-4D97-AF65-F5344CB8AC3E}">
        <p14:creationId xmlns:p14="http://schemas.microsoft.com/office/powerpoint/2010/main" val="3441469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1AA6A-68D8-451E-BB15-823A741DAE3D}"/>
              </a:ext>
            </a:extLst>
          </p:cNvPr>
          <p:cNvSpPr>
            <a:spLocks noGrp="1"/>
          </p:cNvSpPr>
          <p:nvPr>
            <p:ph type="title"/>
          </p:nvPr>
        </p:nvSpPr>
        <p:spPr/>
        <p:txBody>
          <a:bodyPr/>
          <a:lstStyle/>
          <a:p>
            <a:r>
              <a:rPr lang="en-US" dirty="0"/>
              <a:t>What are state-transition diagrams?</a:t>
            </a:r>
          </a:p>
        </p:txBody>
      </p:sp>
      <p:sp>
        <p:nvSpPr>
          <p:cNvPr id="5" name="Content Placeholder 4">
            <a:extLst>
              <a:ext uri="{FF2B5EF4-FFF2-40B4-BE49-F238E27FC236}">
                <a16:creationId xmlns:a16="http://schemas.microsoft.com/office/drawing/2014/main" id="{292334B7-9714-4E0B-A27D-DC9C77B9772C}"/>
              </a:ext>
            </a:extLst>
          </p:cNvPr>
          <p:cNvSpPr>
            <a:spLocks noGrp="1"/>
          </p:cNvSpPr>
          <p:nvPr>
            <p:ph sz="quarter" idx="12"/>
          </p:nvPr>
        </p:nvSpPr>
        <p:spPr>
          <a:xfrm>
            <a:off x="983947" y="1899981"/>
            <a:ext cx="4611962" cy="4194850"/>
          </a:xfrm>
        </p:spPr>
        <p:txBody>
          <a:bodyPr>
            <a:normAutofit/>
          </a:bodyPr>
          <a:lstStyle/>
          <a:p>
            <a:pPr marL="0" indent="0">
              <a:lnSpc>
                <a:spcPct val="200000"/>
              </a:lnSpc>
              <a:buNone/>
            </a:pPr>
            <a:r>
              <a:rPr lang="en-US" sz="1600" dirty="0"/>
              <a:t>State-transition diagrams are suitable for systems that operate as </a:t>
            </a:r>
            <a:r>
              <a:rPr lang="en-US" sz="1600" b="1" dirty="0">
                <a:solidFill>
                  <a:srgbClr val="FF0000"/>
                </a:solidFill>
              </a:rPr>
              <a:t>finite-state machines</a:t>
            </a:r>
            <a:r>
              <a:rPr lang="en-US" sz="1600" dirty="0"/>
              <a:t> </a:t>
            </a:r>
          </a:p>
          <a:p>
            <a:pPr marL="0" indent="0">
              <a:lnSpc>
                <a:spcPct val="200000"/>
              </a:lnSpc>
              <a:buNone/>
            </a:pPr>
            <a:r>
              <a:rPr lang="en-US" sz="1600" dirty="0"/>
              <a:t>These are systems that have a fixed number of different states that may change on an event or input. </a:t>
            </a:r>
          </a:p>
        </p:txBody>
      </p:sp>
      <p:sp>
        <p:nvSpPr>
          <p:cNvPr id="6" name="Content Placeholder 5">
            <a:extLst>
              <a:ext uri="{FF2B5EF4-FFF2-40B4-BE49-F238E27FC236}">
                <a16:creationId xmlns:a16="http://schemas.microsoft.com/office/drawing/2014/main" id="{AB148F28-6F26-435B-B8C6-FEF59542B9ED}"/>
              </a:ext>
            </a:extLst>
          </p:cNvPr>
          <p:cNvSpPr>
            <a:spLocks noGrp="1"/>
          </p:cNvSpPr>
          <p:nvPr>
            <p:ph sz="quarter" idx="13"/>
          </p:nvPr>
        </p:nvSpPr>
        <p:spPr>
          <a:xfrm>
            <a:off x="6532210" y="1686441"/>
            <a:ext cx="4873150" cy="4730788"/>
          </a:xfrm>
        </p:spPr>
        <p:txBody>
          <a:bodyPr>
            <a:normAutofit fontScale="92500" lnSpcReduction="10000"/>
          </a:bodyPr>
          <a:lstStyle/>
          <a:p>
            <a:pPr marL="0" indent="0">
              <a:buNone/>
            </a:pPr>
            <a:r>
              <a:rPr lang="en-US" dirty="0"/>
              <a:t>State- transition diagrams give a visual representation of all the states that a system can have.  </a:t>
            </a:r>
          </a:p>
          <a:p>
            <a:r>
              <a:rPr lang="en-US" dirty="0"/>
              <a:t>the events such as </a:t>
            </a:r>
            <a:r>
              <a:rPr lang="en-US" b="1" dirty="0">
                <a:solidFill>
                  <a:srgbClr val="FF0000"/>
                </a:solidFill>
              </a:rPr>
              <a:t>inputs or timers that may result in transition between </a:t>
            </a:r>
            <a:r>
              <a:rPr lang="en-US" dirty="0"/>
              <a:t>states, and the transitions between states. </a:t>
            </a:r>
          </a:p>
          <a:p>
            <a:r>
              <a:rPr lang="en-US" dirty="0"/>
              <a:t>They may also show the conditions needed for an event(s) to cause a transition to occur (</a:t>
            </a:r>
            <a:r>
              <a:rPr lang="en-US" b="1" dirty="0">
                <a:solidFill>
                  <a:srgbClr val="FF0000"/>
                </a:solidFill>
              </a:rPr>
              <a:t>the guard condition), </a:t>
            </a:r>
          </a:p>
          <a:p>
            <a:r>
              <a:rPr lang="en-US" dirty="0"/>
              <a:t>The outputs or actions carried out as the result of a transition</a:t>
            </a:r>
          </a:p>
          <a:p>
            <a:endParaRPr lang="en-US" dirty="0"/>
          </a:p>
        </p:txBody>
      </p:sp>
    </p:spTree>
    <p:extLst>
      <p:ext uri="{BB962C8B-B14F-4D97-AF65-F5344CB8AC3E}">
        <p14:creationId xmlns:p14="http://schemas.microsoft.com/office/powerpoint/2010/main" val="2656529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487315" y="1264837"/>
            <a:ext cx="5431644" cy="4807444"/>
          </a:xfrm>
        </p:spPr>
        <p:txBody>
          <a:bodyPr>
            <a:normAutofit fontScale="85000" lnSpcReduction="10000"/>
          </a:bodyPr>
          <a:lstStyle/>
          <a:p>
            <a:pPr marL="0" indent="0">
              <a:buNone/>
            </a:pPr>
            <a:r>
              <a:rPr lang="en-US" sz="2000" dirty="0"/>
              <a:t>There are different conventions for state-transition diagrams, </a:t>
            </a:r>
          </a:p>
          <a:p>
            <a:r>
              <a:rPr lang="en-US" sz="2000" dirty="0"/>
              <a:t>States are normally represented as nodes</a:t>
            </a:r>
          </a:p>
          <a:p>
            <a:r>
              <a:rPr lang="en-US" sz="2000" dirty="0"/>
              <a:t>transitions as interconnecting arrows</a:t>
            </a:r>
          </a:p>
          <a:p>
            <a:r>
              <a:rPr lang="en-US" sz="2000" dirty="0"/>
              <a:t>events as labels on the arrows.</a:t>
            </a:r>
          </a:p>
          <a:p>
            <a:r>
              <a:rPr lang="en-US" sz="2000" dirty="0"/>
              <a:t>Conditions are normally specified in square brackets after the event.</a:t>
            </a:r>
          </a:p>
          <a:p>
            <a:r>
              <a:rPr lang="en-US" sz="2000" dirty="0"/>
              <a:t>The initial state is indicated by an arrow with a black dot.</a:t>
            </a:r>
          </a:p>
        </p:txBody>
      </p:sp>
      <p:sp>
        <p:nvSpPr>
          <p:cNvPr id="41" name="Title 40">
            <a:extLst>
              <a:ext uri="{FF2B5EF4-FFF2-40B4-BE49-F238E27FC236}">
                <a16:creationId xmlns:a16="http://schemas.microsoft.com/office/drawing/2014/main" id="{360A1163-2F4E-8A42-A7D1-C12E13D898B3}"/>
              </a:ext>
            </a:extLst>
          </p:cNvPr>
          <p:cNvSpPr>
            <a:spLocks noGrp="1"/>
          </p:cNvSpPr>
          <p:nvPr>
            <p:ph type="title"/>
          </p:nvPr>
        </p:nvSpPr>
        <p:spPr>
          <a:xfrm>
            <a:off x="487316" y="681037"/>
            <a:ext cx="4730788" cy="583800"/>
          </a:xfrm>
        </p:spPr>
        <p:txBody>
          <a:bodyPr/>
          <a:lstStyle/>
          <a:p>
            <a:pPr algn="ctr"/>
            <a:r>
              <a:rPr lang="en-US" dirty="0"/>
              <a:t>Symbol Used</a:t>
            </a:r>
          </a:p>
        </p:txBody>
      </p:sp>
      <p:pic>
        <p:nvPicPr>
          <p:cNvPr id="8" name="Picture 7">
            <a:extLst>
              <a:ext uri="{FF2B5EF4-FFF2-40B4-BE49-F238E27FC236}">
                <a16:creationId xmlns:a16="http://schemas.microsoft.com/office/drawing/2014/main" id="{8FD80150-3F67-40F5-9BD5-E94C512A0D16}"/>
              </a:ext>
            </a:extLst>
          </p:cNvPr>
          <p:cNvPicPr>
            <a:picLocks noChangeAspect="1"/>
          </p:cNvPicPr>
          <p:nvPr/>
        </p:nvPicPr>
        <p:blipFill>
          <a:blip r:embed="rId2"/>
          <a:stretch>
            <a:fillRect/>
          </a:stretch>
        </p:blipFill>
        <p:spPr>
          <a:xfrm>
            <a:off x="6559587" y="1868610"/>
            <a:ext cx="5033213" cy="299906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224708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CCA53-B78E-BE68-845D-2982EC89B58D}"/>
              </a:ext>
            </a:extLst>
          </p:cNvPr>
          <p:cNvSpPr>
            <a:spLocks noGrp="1"/>
          </p:cNvSpPr>
          <p:nvPr>
            <p:ph type="title"/>
          </p:nvPr>
        </p:nvSpPr>
        <p:spPr>
          <a:xfrm>
            <a:off x="838200" y="686922"/>
            <a:ext cx="10515600" cy="583800"/>
          </a:xfrm>
        </p:spPr>
        <p:txBody>
          <a:bodyPr/>
          <a:lstStyle/>
          <a:p>
            <a:r>
              <a:rPr lang="en-US" dirty="0"/>
              <a:t>Video explanation</a:t>
            </a:r>
          </a:p>
        </p:txBody>
      </p:sp>
      <p:pic>
        <p:nvPicPr>
          <p:cNvPr id="4" name="Finite state machines">
            <a:hlinkClick r:id="" action="ppaction://media"/>
            <a:extLst>
              <a:ext uri="{FF2B5EF4-FFF2-40B4-BE49-F238E27FC236}">
                <a16:creationId xmlns:a16="http://schemas.microsoft.com/office/drawing/2014/main" id="{DED42AB1-B102-9AE3-95A7-700C93D2261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0137" y="1456469"/>
            <a:ext cx="10603663" cy="4654107"/>
          </a:xfrm>
          <a:prstGeom prst="rect">
            <a:avLst/>
          </a:prstGeom>
        </p:spPr>
      </p:pic>
    </p:spTree>
    <p:extLst>
      <p:ext uri="{BB962C8B-B14F-4D97-AF65-F5344CB8AC3E}">
        <p14:creationId xmlns:p14="http://schemas.microsoft.com/office/powerpoint/2010/main" val="203176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0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DF190-8869-9B8C-FC02-5CC8DAFA71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797AAE-E60B-5CAF-84D0-1D0F34DCBD99}"/>
              </a:ext>
            </a:extLst>
          </p:cNvPr>
          <p:cNvSpPr>
            <a:spLocks noGrp="1"/>
          </p:cNvSpPr>
          <p:nvPr>
            <p:ph sz="quarter" idx="10"/>
          </p:nvPr>
        </p:nvSpPr>
        <p:spPr/>
        <p:txBody>
          <a:bodyPr/>
          <a:lstStyle/>
          <a:p>
            <a:pPr marL="0" indent="0">
              <a:buNone/>
            </a:pPr>
            <a:r>
              <a:rPr lang="en-US" dirty="0"/>
              <a:t>An intruder detection system is inactive when the power is switched off. The system is activated when the power is switched on. When the system senses an intruder the alarm bell rings. A reset button is pressed to turn the alarm bell off and return the system to the active state. The transition from one state to another is as shown in the state transition table below</a:t>
            </a:r>
          </a:p>
        </p:txBody>
      </p:sp>
      <p:pic>
        <p:nvPicPr>
          <p:cNvPr id="5" name="Picture 4">
            <a:extLst>
              <a:ext uri="{FF2B5EF4-FFF2-40B4-BE49-F238E27FC236}">
                <a16:creationId xmlns:a16="http://schemas.microsoft.com/office/drawing/2014/main" id="{9A29D271-3ACE-B237-B4B0-FE712B69C480}"/>
              </a:ext>
            </a:extLst>
          </p:cNvPr>
          <p:cNvPicPr>
            <a:picLocks noChangeAspect="1"/>
          </p:cNvPicPr>
          <p:nvPr/>
        </p:nvPicPr>
        <p:blipFill>
          <a:blip r:embed="rId2"/>
          <a:stretch>
            <a:fillRect/>
          </a:stretch>
        </p:blipFill>
        <p:spPr>
          <a:xfrm>
            <a:off x="990612" y="3209263"/>
            <a:ext cx="4505358" cy="2233334"/>
          </a:xfrm>
          <a:prstGeom prst="rect">
            <a:avLst/>
          </a:prstGeom>
        </p:spPr>
      </p:pic>
      <p:pic>
        <p:nvPicPr>
          <p:cNvPr id="7" name="Picture 6">
            <a:extLst>
              <a:ext uri="{FF2B5EF4-FFF2-40B4-BE49-F238E27FC236}">
                <a16:creationId xmlns:a16="http://schemas.microsoft.com/office/drawing/2014/main" id="{FC85AA3B-CA96-59A4-9010-D9E19B753F98}"/>
              </a:ext>
            </a:extLst>
          </p:cNvPr>
          <p:cNvPicPr>
            <a:picLocks noChangeAspect="1"/>
          </p:cNvPicPr>
          <p:nvPr/>
        </p:nvPicPr>
        <p:blipFill>
          <a:blip r:embed="rId3"/>
          <a:stretch>
            <a:fillRect/>
          </a:stretch>
        </p:blipFill>
        <p:spPr>
          <a:xfrm>
            <a:off x="6384374" y="2920592"/>
            <a:ext cx="4287277" cy="3381828"/>
          </a:xfrm>
          <a:prstGeom prst="rect">
            <a:avLst/>
          </a:prstGeom>
        </p:spPr>
      </p:pic>
    </p:spTree>
    <p:extLst>
      <p:ext uri="{BB962C8B-B14F-4D97-AF65-F5344CB8AC3E}">
        <p14:creationId xmlns:p14="http://schemas.microsoft.com/office/powerpoint/2010/main" val="669284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C5EB7-72A1-1FC4-C709-250A64D94FD8}"/>
              </a:ext>
            </a:extLst>
          </p:cNvPr>
          <p:cNvSpPr>
            <a:spLocks noGrp="1"/>
          </p:cNvSpPr>
          <p:nvPr>
            <p:ph type="title"/>
          </p:nvPr>
        </p:nvSpPr>
        <p:spPr/>
        <p:txBody>
          <a:bodyPr/>
          <a:lstStyle/>
          <a:p>
            <a:r>
              <a:rPr lang="en-US" dirty="0"/>
              <a:t>Video Review</a:t>
            </a:r>
          </a:p>
        </p:txBody>
      </p:sp>
      <p:pic>
        <p:nvPicPr>
          <p:cNvPr id="4" name="State Transition Diagram Question">
            <a:hlinkClick r:id="" action="ppaction://media"/>
            <a:extLst>
              <a:ext uri="{FF2B5EF4-FFF2-40B4-BE49-F238E27FC236}">
                <a16:creationId xmlns:a16="http://schemas.microsoft.com/office/drawing/2014/main" id="{9BC5C7FD-78CD-779E-99FD-1DEE514751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4325" y="1168206"/>
            <a:ext cx="10089656" cy="4497514"/>
          </a:xfrm>
          <a:prstGeom prst="rect">
            <a:avLst/>
          </a:prstGeom>
        </p:spPr>
      </p:pic>
    </p:spTree>
    <p:extLst>
      <p:ext uri="{BB962C8B-B14F-4D97-AF65-F5344CB8AC3E}">
        <p14:creationId xmlns:p14="http://schemas.microsoft.com/office/powerpoint/2010/main" val="220286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0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6767868" y="3347504"/>
            <a:ext cx="4559075" cy="3008841"/>
          </a:xfrm>
        </p:spPr>
        <p:txBody>
          <a:bodyPr>
            <a:normAutofit/>
          </a:bodyPr>
          <a:lstStyle/>
          <a:p>
            <a:pPr marL="0" indent="0">
              <a:buNone/>
            </a:pPr>
            <a:r>
              <a:rPr lang="en-US" sz="2400" dirty="0"/>
              <a:t>Watch the following video and then complete the questions</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dirty="0"/>
              <a:t>Worksheet Questions</a:t>
            </a:r>
          </a:p>
        </p:txBody>
      </p:sp>
    </p:spTree>
    <p:extLst>
      <p:ext uri="{BB962C8B-B14F-4D97-AF65-F5344CB8AC3E}">
        <p14:creationId xmlns:p14="http://schemas.microsoft.com/office/powerpoint/2010/main" val="3920020463"/>
      </p:ext>
    </p:extLst>
  </p:cSld>
  <p:clrMapOvr>
    <a:masterClrMapping/>
  </p:clrMapOvr>
</p:sld>
</file>

<file path=ppt/theme/theme1.xml><?xml version="1.0" encoding="utf-8"?>
<a:theme xmlns:a="http://schemas.openxmlformats.org/drawingml/2006/main" name="Creative Gradient ">
  <a:themeElements>
    <a:clrScheme name="Japan 1">
      <a:dk1>
        <a:srgbClr val="000000"/>
      </a:dk1>
      <a:lt1>
        <a:srgbClr val="FFFFFF"/>
      </a:lt1>
      <a:dk2>
        <a:srgbClr val="073A4B"/>
      </a:dk2>
      <a:lt2>
        <a:srgbClr val="E7E6E6"/>
      </a:lt2>
      <a:accent1>
        <a:srgbClr val="EE476E"/>
      </a:accent1>
      <a:accent2>
        <a:srgbClr val="E3B95A"/>
      </a:accent2>
      <a:accent3>
        <a:srgbClr val="07D69F"/>
      </a:accent3>
      <a:accent4>
        <a:srgbClr val="118AB1"/>
      </a:accent4>
      <a:accent5>
        <a:srgbClr val="073A4B"/>
      </a:accent5>
      <a:accent6>
        <a:srgbClr val="E7ECF2"/>
      </a:accent6>
      <a:hlink>
        <a:srgbClr val="E7456B"/>
      </a:hlink>
      <a:folHlink>
        <a:srgbClr val="F0C55F"/>
      </a:folHlink>
    </a:clrScheme>
    <a:fontScheme name="Japanese Template">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ED9C639-84DE-47D6-9311-DE22D096325C}" vid="{8897FD28-C2C5-4A9F-A28F-BC63F57A39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Cherry blossom petals presentation</Template>
  <TotalTime>50</TotalTime>
  <Words>271</Words>
  <Application>Microsoft Office PowerPoint</Application>
  <PresentationFormat>Widescreen</PresentationFormat>
  <Paragraphs>25</Paragraphs>
  <Slides>9</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Meiryo UI</vt:lpstr>
      <vt:lpstr>Arial</vt:lpstr>
      <vt:lpstr>Calibri</vt:lpstr>
      <vt:lpstr>Creative Gradient </vt:lpstr>
      <vt:lpstr>State Transition Diagram</vt:lpstr>
      <vt:lpstr>Objectives</vt:lpstr>
      <vt:lpstr>Terms </vt:lpstr>
      <vt:lpstr>What are state-transition diagrams?</vt:lpstr>
      <vt:lpstr>Symbol Used</vt:lpstr>
      <vt:lpstr>Video explanation</vt:lpstr>
      <vt:lpstr>PowerPoint Presentation</vt:lpstr>
      <vt:lpstr>Video Review</vt:lpstr>
      <vt:lpstr>Worksheet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 Transition Diagram</dc:title>
  <dc:creator>Janet ReidSterling</dc:creator>
  <cp:lastModifiedBy>Janet ReidSterling</cp:lastModifiedBy>
  <cp:revision>3</cp:revision>
  <dcterms:created xsi:type="dcterms:W3CDTF">2023-12-13T22:44:09Z</dcterms:created>
  <dcterms:modified xsi:type="dcterms:W3CDTF">2023-12-13T23:34:29Z</dcterms:modified>
</cp:coreProperties>
</file>